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57" r:id="rId2"/>
    <p:sldId id="369" r:id="rId3"/>
    <p:sldId id="368" r:id="rId4"/>
    <p:sldId id="367" r:id="rId5"/>
    <p:sldId id="366" r:id="rId6"/>
    <p:sldId id="358" r:id="rId7"/>
    <p:sldId id="360" r:id="rId8"/>
    <p:sldId id="361" r:id="rId9"/>
    <p:sldId id="359" r:id="rId10"/>
    <p:sldId id="363" r:id="rId11"/>
    <p:sldId id="370" r:id="rId12"/>
  </p:sldIdLst>
  <p:sldSz cx="12192000" cy="6858000"/>
  <p:notesSz cx="6858000" cy="9144000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  <p:embeddedFont>
      <p:font typeface="Source Sans Pro Light" panose="020B0403030403020204" pitchFamily="34" charset="0"/>
      <p:regular r:id="rId25"/>
      <p:italic r:id="rId26"/>
    </p:embeddedFont>
    <p:embeddedFont>
      <p:font typeface="Source Sans Pro Semibold" panose="020B0603030403020204" pitchFamily="34" charset="0"/>
      <p:bold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56F"/>
    <a:srgbClr val="007DA4"/>
    <a:srgbClr val="002D73"/>
    <a:srgbClr val="004D91"/>
    <a:srgbClr val="004B8D"/>
    <a:srgbClr val="46A5C0"/>
    <a:srgbClr val="EBEEF5"/>
    <a:srgbClr val="DFE4EF"/>
    <a:srgbClr val="27457B"/>
    <a:srgbClr val="2C4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47" autoAdjust="0"/>
    <p:restoredTop sz="79540" autoAdjust="0"/>
  </p:normalViewPr>
  <p:slideViewPr>
    <p:cSldViewPr>
      <p:cViewPr varScale="1">
        <p:scale>
          <a:sx n="85" d="100"/>
          <a:sy n="85" d="100"/>
        </p:scale>
        <p:origin x="81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6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AA36BB-7C91-4AD4-8852-549CABFABB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34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4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4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34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DDB78E-45AE-4915-A272-867B43D1745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1.2 -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Turn of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894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032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Only</a:t>
            </a:r>
          </a:p>
          <a:p>
            <a:r>
              <a:rPr lang="en-GB" dirty="0"/>
              <a:t>2.1 English Title</a:t>
            </a:r>
          </a:p>
          <a:p>
            <a:r>
              <a:rPr lang="en-GB" dirty="0"/>
              <a:t>2.2 Chinese Title</a:t>
            </a:r>
          </a:p>
          <a:p>
            <a:r>
              <a:rPr lang="en-GB" dirty="0"/>
              <a:t>2.3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8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3.1 English Title</a:t>
            </a:r>
          </a:p>
          <a:p>
            <a:r>
              <a:rPr lang="en-GB" dirty="0"/>
              <a:t>3.2 Chinese Title</a:t>
            </a:r>
          </a:p>
          <a:p>
            <a:r>
              <a:rPr lang="en-GB" dirty="0"/>
              <a:t>3.3 Hymns Header</a:t>
            </a:r>
          </a:p>
          <a:p>
            <a:r>
              <a:rPr lang="en-GB" dirty="0"/>
              <a:t>3.4 Hymn Number</a:t>
            </a:r>
          </a:p>
          <a:p>
            <a:r>
              <a:rPr lang="en-GB" dirty="0"/>
              <a:t>3.5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3552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Sermon titles and sermon hymns</a:t>
            </a:r>
          </a:p>
          <a:p>
            <a:r>
              <a:rPr lang="en-GB" dirty="0"/>
              <a:t>4.1 English Title</a:t>
            </a:r>
          </a:p>
          <a:p>
            <a:r>
              <a:rPr lang="en-GB" dirty="0"/>
              <a:t>4.2 Chinese Title</a:t>
            </a:r>
          </a:p>
          <a:p>
            <a:r>
              <a:rPr lang="en-GB" dirty="0"/>
              <a:t>4.3 Bible Verse Header</a:t>
            </a:r>
          </a:p>
          <a:p>
            <a:r>
              <a:rPr lang="en-GB" dirty="0"/>
              <a:t>4.4.1 English Book</a:t>
            </a:r>
          </a:p>
          <a:p>
            <a:r>
              <a:rPr lang="en-GB" dirty="0"/>
              <a:t>4.4.2 Chinese Book</a:t>
            </a:r>
          </a:p>
          <a:p>
            <a:r>
              <a:rPr lang="en-GB" dirty="0"/>
              <a:t>4.4.3 Chapter and verse</a:t>
            </a:r>
          </a:p>
          <a:p>
            <a:r>
              <a:rPr lang="en-GB" dirty="0"/>
              <a:t>4.5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Hymnal Hymns</a:t>
            </a:r>
          </a:p>
          <a:p>
            <a:r>
              <a:rPr lang="en-GB" dirty="0"/>
              <a:t>5.1 Hymn No</a:t>
            </a:r>
          </a:p>
          <a:p>
            <a:r>
              <a:rPr lang="en-GB" dirty="0"/>
              <a:t>5.2 Hymnal title</a:t>
            </a:r>
          </a:p>
          <a:p>
            <a:r>
              <a:rPr lang="en-GB" dirty="0"/>
              <a:t>5.3 Service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59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Prayer Requests</a:t>
            </a:r>
          </a:p>
          <a:p>
            <a:r>
              <a:rPr lang="en-GB" dirty="0"/>
              <a:t>6.1 Prayer requests list</a:t>
            </a:r>
          </a:p>
          <a:p>
            <a:r>
              <a:rPr lang="en-GB" dirty="0"/>
              <a:t>6.2 Prayer request title</a:t>
            </a:r>
          </a:p>
          <a:p>
            <a:r>
              <a:rPr lang="en-GB" dirty="0"/>
              <a:t>6.6 Prayer request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53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Announcements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320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Holy Communion</a:t>
            </a:r>
          </a:p>
          <a:p>
            <a:r>
              <a:rPr lang="en-GB" dirty="0"/>
              <a:t>8.1 Hymn numbers</a:t>
            </a:r>
          </a:p>
          <a:p>
            <a:r>
              <a:rPr lang="en-GB" dirty="0"/>
              <a:t>8.2 Names for bread</a:t>
            </a:r>
          </a:p>
          <a:p>
            <a:r>
              <a:rPr lang="en-GB"/>
              <a:t>8.3 Names for cup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54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Pray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DB78E-45AE-4915-A272-867B43D1745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29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E8CAA-18FA-47F0-A903-DBA212225F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65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B1BF5-7F05-43D6-816A-1CAF3D91C8A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70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0E9F7-B025-4E75-8161-7B9BB6CE3A7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66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4FE7-66FC-4EAD-B051-86F08BA7F12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50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1109-D7DB-4605-90E7-BF73684C3B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5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ED6-941F-4122-AA94-97EEE2B1BA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64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21FBF-A201-41E1-BFDA-270B35ABCA9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3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7E63A-C6D2-4298-AD56-DEB9EE8BB77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26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6825-00B2-4D57-AF0E-1DD6E59F4BB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3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A0DFB-2568-4CE3-9D53-BA939A88301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76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95AEE-0AC1-4B14-9A38-BE0B454F258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7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B2C2-AF41-4387-8320-1B1255123CD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76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18166F-87AB-266D-4D00-A7ACEC253B2F}"/>
              </a:ext>
            </a:extLst>
          </p:cNvPr>
          <p:cNvSpPr/>
          <p:nvPr/>
        </p:nvSpPr>
        <p:spPr>
          <a:xfrm>
            <a:off x="4151782" y="0"/>
            <a:ext cx="8040217" cy="6858000"/>
          </a:xfrm>
          <a:prstGeom prst="rect">
            <a:avLst/>
          </a:prstGeom>
          <a:gradFill flip="none" rotWithShape="1">
            <a:gsLst>
              <a:gs pos="0">
                <a:srgbClr val="007DA4"/>
              </a:gs>
              <a:gs pos="50000">
                <a:srgbClr val="184B80"/>
              </a:gs>
              <a:gs pos="100000">
                <a:srgbClr val="23356F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5133F4-7FD5-5B7D-09B3-A20812AE243D}"/>
              </a:ext>
            </a:extLst>
          </p:cNvPr>
          <p:cNvSpPr txBox="1"/>
          <p:nvPr/>
        </p:nvSpPr>
        <p:spPr>
          <a:xfrm>
            <a:off x="4151782" y="2015788"/>
            <a:ext cx="8040218" cy="2123658"/>
          </a:xfrm>
          <a:prstGeom prst="rect">
            <a:avLst/>
          </a:prstGeom>
          <a:noFill/>
          <a:ln w="19050"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altLang="ja-JP" sz="13800" dirty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Arial" panose="020B0604020202020204" pitchFamily="34" charset="0"/>
              </a:rPr>
              <a:t>TIME</a:t>
            </a:r>
            <a:endParaRPr lang="ja-JP" altLang="en-US" sz="13800" dirty="0">
              <a:solidFill>
                <a:schemeClr val="bg1"/>
              </a:solidFill>
              <a:latin typeface="Source Sans Pro Semibold" panose="020B0603030403020204" pitchFamily="34" charset="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63AE9C1-5708-B051-D7EE-0EE6D22629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95800" y="3933056"/>
            <a:ext cx="7896199" cy="566193"/>
          </a:xfrm>
        </p:spPr>
        <p:txBody>
          <a:bodyPr lIns="0" tIns="0" rIns="0" bIns="0"/>
          <a:lstStyle/>
          <a:p>
            <a:pPr algn="ctr"/>
            <a:fld id="{262A5D92-C80E-4DBB-870F-20F2BA8487B9}" type="datetime2">
              <a:rPr lang="en-US" altLang="en-US" sz="4400" smtClean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pPr algn="ctr"/>
              <a:t>Saturday, November 29, 2025</a:t>
            </a:fld>
            <a:endParaRPr lang="en-US" altLang="en-US" sz="5400" dirty="0">
              <a:solidFill>
                <a:schemeClr val="bg1"/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5E9F7A-DC6C-846B-4531-B0652FDD3979}"/>
              </a:ext>
            </a:extLst>
          </p:cNvPr>
          <p:cNvSpPr txBox="1"/>
          <p:nvPr/>
        </p:nvSpPr>
        <p:spPr>
          <a:xfrm>
            <a:off x="355225" y="1834665"/>
            <a:ext cx="3532193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altLang="en-US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Welcome To</a:t>
            </a:r>
          </a:p>
          <a:p>
            <a:r>
              <a:rPr lang="en-GB" altLang="en-US" sz="2800" dirty="0"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True Jesus Church</a:t>
            </a:r>
          </a:p>
          <a:p>
            <a:r>
              <a:rPr lang="zh-TW" altLang="en-US" sz="2800" dirty="0">
                <a:latin typeface="Source Sans Pro Light" panose="020B0403030403020204" pitchFamily="34" charset="0"/>
                <a:ea typeface="Microsoft JhengHei" panose="020B0604030504040204" pitchFamily="34" charset="-120"/>
              </a:rPr>
              <a:t>歡迎光臨真耶穌教會</a:t>
            </a:r>
            <a:endParaRPr lang="en-GB" sz="2800" dirty="0"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4" name="Picture 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E3CF4A0-4FA4-86EA-B160-779837E5A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6" y="515178"/>
            <a:ext cx="2293860" cy="504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BA190A-1EC2-3405-3681-43C76D97A1DE}"/>
              </a:ext>
            </a:extLst>
          </p:cNvPr>
          <p:cNvSpPr txBox="1"/>
          <p:nvPr/>
        </p:nvSpPr>
        <p:spPr>
          <a:xfrm>
            <a:off x="355224" y="5234826"/>
            <a:ext cx="3532193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GB" sz="2200" dirty="0">
                <a:latin typeface="Source Sans Pro" panose="020B0503030403020204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Please Turn Off/</a:t>
            </a:r>
          </a:p>
          <a:p>
            <a:r>
              <a:rPr lang="en-GB" sz="2200" dirty="0">
                <a:latin typeface="Source Sans Pro" panose="020B0503030403020204" pitchFamily="34" charset="0"/>
                <a:ea typeface="Source Sans Pro" panose="020B0503030403020204" pitchFamily="34" charset="0"/>
                <a:cs typeface="Segoe UI Semibold" panose="020B0702040204020203" pitchFamily="34" charset="0"/>
              </a:rPr>
              <a:t>Silence Your Devices</a:t>
            </a:r>
          </a:p>
          <a:p>
            <a:r>
              <a:rPr lang="zh-TW" altLang="en-US" sz="2200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請靜音或關閉所有電子設備</a:t>
            </a:r>
            <a:endParaRPr lang="ja-JP" altLang="en-US" sz="2200" dirty="0">
              <a:latin typeface="Source Sans Pro" panose="020B0503030403020204" pitchFamily="34" charset="0"/>
              <a:ea typeface="Microsoft JhengHei" panose="020B0604030504040204" pitchFamily="34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46DAB8-C506-BECD-3F51-810FA7288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810" y="4499249"/>
            <a:ext cx="566193" cy="5661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AA1EC0-0E26-AF3E-1224-D782E6039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79" y="4528099"/>
            <a:ext cx="566193" cy="5661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7FD2AF-7F03-5326-A748-9D97F0B7E43C}"/>
              </a:ext>
            </a:extLst>
          </p:cNvPr>
          <p:cNvSpPr txBox="1"/>
          <p:nvPr/>
        </p:nvSpPr>
        <p:spPr>
          <a:xfrm>
            <a:off x="0" y="1332015"/>
            <a:ext cx="12191999" cy="1664937"/>
          </a:xfrm>
          <a:prstGeom prst="rect">
            <a:avLst/>
          </a:prstGeom>
          <a:gradFill flip="none" rotWithShape="1">
            <a:gsLst>
              <a:gs pos="50000">
                <a:srgbClr val="1A477C"/>
              </a:gs>
              <a:gs pos="100000">
                <a:srgbClr val="23356F"/>
              </a:gs>
              <a:gs pos="0">
                <a:srgbClr val="007DA4"/>
              </a:gs>
            </a:gsLst>
            <a:path path="circle">
              <a:fillToRect l="100000" t="100000"/>
            </a:path>
            <a:tileRect r="-100000" b="-100000"/>
          </a:gradFill>
          <a:ln w="63500"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altLang="en-US" sz="4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Please Turn Off/Silence Your Devices</a:t>
            </a:r>
            <a:endParaRPr lang="zh-TW" altLang="en-US" sz="4000" dirty="0">
              <a:solidFill>
                <a:schemeClr val="bg1"/>
              </a:solidFill>
              <a:latin typeface="Source Sans Pro" panose="020B0503030403020204" pitchFamily="34" charset="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4000" b="1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rPr>
              <a:t>請靜音或關閉所有電子設備</a:t>
            </a:r>
            <a:endParaRPr lang="en-GB" sz="40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689C69-57AA-D512-384A-6A1CBCC43DAF}"/>
              </a:ext>
            </a:extLst>
          </p:cNvPr>
          <p:cNvGrpSpPr/>
          <p:nvPr/>
        </p:nvGrpSpPr>
        <p:grpSpPr>
          <a:xfrm>
            <a:off x="3441577" y="3861049"/>
            <a:ext cx="5308846" cy="1862336"/>
            <a:chOff x="3657601" y="3861049"/>
            <a:chExt cx="5308846" cy="18623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88A1AC-3C9D-B4F4-A4E9-6EACD1883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111" y="3861049"/>
              <a:ext cx="1862336" cy="186233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174BEC2-79AE-F9DB-92D7-92186D3F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01" y="3861049"/>
              <a:ext cx="1862336" cy="1862336"/>
            </a:xfrm>
            <a:prstGeom prst="rect">
              <a:avLst/>
            </a:prstGeom>
          </p:spPr>
        </p:pic>
      </p:grpSp>
      <p:pic>
        <p:nvPicPr>
          <p:cNvPr id="28" name="Picture 27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6D365AB5-3B59-3400-C1F7-C26621D28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15178"/>
            <a:ext cx="2293860" cy="5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8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08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SERVICE TIMES</a:t>
            </a:r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時間表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Picture 15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7ECAC6FA-82D4-CBDD-CC65-B0809195CF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2ECF882-8A27-574B-80DF-278399593EBC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3560CA-598D-7702-B4AB-B6B40D09A207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C9A718-591B-6488-7DF4-7144BD469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432" y="2616141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89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42088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English</a:t>
            </a:r>
          </a:p>
        </p:txBody>
      </p:sp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0" y="3312379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b="1" dirty="0">
                <a:solidFill>
                  <a:srgbClr val="002D7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Chinese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0246C2A-6C5E-406F-8738-05ACA671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840" y="600630"/>
            <a:ext cx="10801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b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sz="2000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9EAFF6-ADAE-9E29-5A7B-72A82D73E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16" y="6123917"/>
            <a:ext cx="266904" cy="266904"/>
          </a:xfrm>
          <a:prstGeom prst="rect">
            <a:avLst/>
          </a:prstGeom>
        </p:spPr>
      </p:pic>
      <p:pic>
        <p:nvPicPr>
          <p:cNvPr id="14" name="Picture 1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FD8F8499-CFFA-0E64-B3A3-8592B66F23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15178"/>
            <a:ext cx="2293860" cy="5046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55F5042-ABF6-97BA-3C12-53A5D81C4D6A}"/>
              </a:ext>
            </a:extLst>
          </p:cNvPr>
          <p:cNvGrpSpPr/>
          <p:nvPr/>
        </p:nvGrpSpPr>
        <p:grpSpPr>
          <a:xfrm>
            <a:off x="3107668" y="6019333"/>
            <a:ext cx="5976664" cy="476071"/>
            <a:chOff x="623392" y="2511558"/>
            <a:chExt cx="5976664" cy="4760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6A75A6-B585-2A0A-12E8-87FD02ED6101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05F970-D2DF-FCFE-66ED-EE89C1B66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432" y="2616141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5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/>
          <p:cNvSpPr txBox="1">
            <a:spLocks noChangeArrowheads="1"/>
          </p:cNvSpPr>
          <p:nvPr/>
        </p:nvSpPr>
        <p:spPr bwMode="auto">
          <a:xfrm>
            <a:off x="0" y="260648"/>
            <a:ext cx="1219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4800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465E7-4769-F1C8-0862-F8279896C533}"/>
              </a:ext>
            </a:extLst>
          </p:cNvPr>
          <p:cNvGrpSpPr/>
          <p:nvPr/>
        </p:nvGrpSpPr>
        <p:grpSpPr>
          <a:xfrm>
            <a:off x="0" y="1092330"/>
            <a:ext cx="12192000" cy="968518"/>
            <a:chOff x="0" y="1092330"/>
            <a:chExt cx="12192000" cy="968518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1092330"/>
              <a:ext cx="121920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4800" b="1" dirty="0">
                  <a:solidFill>
                    <a:srgbClr val="23356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3F96708-C4D2-C298-3663-7B798B07A44D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2060848"/>
              <a:ext cx="11449272" cy="0"/>
            </a:xfrm>
            <a:prstGeom prst="line">
              <a:avLst/>
            </a:prstGeom>
            <a:ln w="19050">
              <a:solidFill>
                <a:srgbClr val="23356F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1524000" y="2529836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HYMNS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endParaRPr lang="en-US" altLang="en-US" sz="2800" b="1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1527285" y="3184795"/>
            <a:ext cx="9137431" cy="298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6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Hymn No.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41C1222-9655-62C3-F490-CC47D49CF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676" y="5795971"/>
            <a:ext cx="61939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pic>
        <p:nvPicPr>
          <p:cNvPr id="10" name="Picture 9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A842A1A6-E8C1-8843-F1F5-6F2D3B65A5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087CC99-8547-81AD-A8DD-1C692DA32089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5F51B5-F45F-AFBC-636B-02D7585584C3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0C7230-5FB7-4468-6239-7289B6E96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432" y="2616141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12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21384A1C-6723-8919-8628-8B11E6CBD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12192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dirty="0"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English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34BCB-A856-5BB0-AE3D-AA86A885AC0F}"/>
              </a:ext>
            </a:extLst>
          </p:cNvPr>
          <p:cNvGrpSpPr/>
          <p:nvPr/>
        </p:nvGrpSpPr>
        <p:grpSpPr>
          <a:xfrm>
            <a:off x="0" y="879645"/>
            <a:ext cx="12192000" cy="761949"/>
            <a:chOff x="0" y="879645"/>
            <a:chExt cx="12192000" cy="761949"/>
          </a:xfrm>
        </p:grpSpPr>
        <p:sp>
          <p:nvSpPr>
            <p:cNvPr id="344067" name="Text Box 3"/>
            <p:cNvSpPr txBox="1">
              <a:spLocks noChangeArrowheads="1"/>
            </p:cNvSpPr>
            <p:nvPr/>
          </p:nvSpPr>
          <p:spPr bwMode="auto">
            <a:xfrm>
              <a:off x="0" y="879645"/>
              <a:ext cx="121920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rgbClr val="23356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D9C8CE-92D5-FEE1-3B6E-CA59DB6EB3D6}"/>
                </a:ext>
              </a:extLst>
            </p:cNvPr>
            <p:cNvCxnSpPr>
              <a:cxnSpLocks/>
            </p:cNvCxnSpPr>
            <p:nvPr/>
          </p:nvCxnSpPr>
          <p:spPr>
            <a:xfrm>
              <a:off x="371364" y="1641594"/>
              <a:ext cx="11449272" cy="0"/>
            </a:xfrm>
            <a:prstGeom prst="line">
              <a:avLst/>
            </a:prstGeom>
            <a:ln w="19050">
              <a:solidFill>
                <a:srgbClr val="23356F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4070" name="Text Box 6"/>
          <p:cNvSpPr txBox="1">
            <a:spLocks noChangeArrowheads="1"/>
          </p:cNvSpPr>
          <p:nvPr/>
        </p:nvSpPr>
        <p:spPr bwMode="auto">
          <a:xfrm>
            <a:off x="2160742" y="2318320"/>
            <a:ext cx="3935258" cy="666501"/>
          </a:xfrm>
          <a:prstGeom prst="roundRect">
            <a:avLst>
              <a:gd name="adj" fmla="val 2956"/>
            </a:avLst>
          </a:prstGeom>
          <a:noFill/>
          <a:ln w="57150">
            <a:noFill/>
          </a:ln>
          <a:effectLst/>
        </p:spPr>
        <p:txBody>
          <a:bodyPr wrap="square" anchor="ctr">
            <a:noAutofit/>
          </a:bodyPr>
          <a:lstStyle/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GB" altLang="en-US" sz="2800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BIBLE VERSE </a:t>
            </a:r>
            <a:r>
              <a:rPr lang="zh-TW" altLang="en-US" sz="2400" b="1" dirty="0">
                <a:solidFill>
                  <a:srgbClr val="23356F"/>
                </a:solidFill>
                <a:latin typeface="Source Sans Pro Semibold" panose="020B06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經文</a:t>
            </a:r>
            <a:endParaRPr lang="en-US" altLang="en-US" sz="2800" b="1" dirty="0">
              <a:solidFill>
                <a:srgbClr val="23356F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0E8C85-7B20-E8E0-FE06-83104E083FF4}"/>
              </a:ext>
            </a:extLst>
          </p:cNvPr>
          <p:cNvGrpSpPr/>
          <p:nvPr/>
        </p:nvGrpSpPr>
        <p:grpSpPr>
          <a:xfrm>
            <a:off x="-1" y="3033580"/>
            <a:ext cx="12192000" cy="2051604"/>
            <a:chOff x="-1" y="3033580"/>
            <a:chExt cx="12192001" cy="2051604"/>
          </a:xfrm>
        </p:grpSpPr>
        <p:sp>
          <p:nvSpPr>
            <p:cNvPr id="344071" name="Text Box 7"/>
            <p:cNvSpPr txBox="1">
              <a:spLocks noChangeArrowheads="1"/>
            </p:cNvSpPr>
            <p:nvPr/>
          </p:nvSpPr>
          <p:spPr bwMode="auto">
            <a:xfrm>
              <a:off x="-1" y="3033580"/>
              <a:ext cx="5951985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dirty="0"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English Book</a:t>
              </a:r>
            </a:p>
          </p:txBody>
        </p:sp>
        <p:sp>
          <p:nvSpPr>
            <p:cNvPr id="344072" name="Text Box 8"/>
            <p:cNvSpPr txBox="1">
              <a:spLocks noChangeArrowheads="1"/>
            </p:cNvSpPr>
            <p:nvPr/>
          </p:nvSpPr>
          <p:spPr bwMode="auto">
            <a:xfrm>
              <a:off x="0" y="4069521"/>
              <a:ext cx="5951984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sz="6000" b="1" dirty="0">
                  <a:solidFill>
                    <a:srgbClr val="23356F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Chinese Book</a:t>
              </a:r>
            </a:p>
          </p:txBody>
        </p:sp>
        <p:sp>
          <p:nvSpPr>
            <p:cNvPr id="344073" name="Text Box 9"/>
            <p:cNvSpPr txBox="1">
              <a:spLocks noChangeArrowheads="1"/>
            </p:cNvSpPr>
            <p:nvPr/>
          </p:nvSpPr>
          <p:spPr bwMode="auto">
            <a:xfrm>
              <a:off x="6096000" y="3462897"/>
              <a:ext cx="6096000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no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7000" dirty="0"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Chapter &amp; Verse</a:t>
              </a:r>
            </a:p>
          </p:txBody>
        </p:sp>
      </p:grpSp>
      <p:sp>
        <p:nvSpPr>
          <p:cNvPr id="18" name="Text Box 10">
            <a:extLst>
              <a:ext uri="{FF2B5EF4-FFF2-40B4-BE49-F238E27FC236}">
                <a16:creationId xmlns:a16="http://schemas.microsoft.com/office/drawing/2014/main" id="{0319EAA0-A6B4-F953-166B-52C2D1BD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676" y="5795971"/>
            <a:ext cx="61939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pic>
        <p:nvPicPr>
          <p:cNvPr id="19" name="Picture 1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AEF13387-8932-2259-8AFA-685446235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B8FD113-A239-BF04-F195-B83A0988317C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E73FDB-6498-25DF-BBAA-9094E101A6DF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470AE1-8224-4252-2C00-B7313AB6C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432" y="2616141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02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54340"/>
            <a:ext cx="12192000" cy="46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altLang="zh-TW" sz="4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Hymn No.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5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36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HYMNAL </a:t>
            </a:r>
            <a:r>
              <a:rPr lang="ja-JP" altLang="en-US" sz="36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詩頌</a:t>
            </a:r>
            <a:endParaRPr lang="en-GB" altLang="zh-TW" sz="36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18" name="Text Box 10">
            <a:extLst>
              <a:ext uri="{FF2B5EF4-FFF2-40B4-BE49-F238E27FC236}">
                <a16:creationId xmlns:a16="http://schemas.microsoft.com/office/drawing/2014/main" id="{63B04E9A-0EFE-5062-813F-902D29152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676" y="5795971"/>
            <a:ext cx="61939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zh-CN" dirty="0"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Service Type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44C0EF-0C69-C35D-174F-F6B3C0E727D8}"/>
              </a:ext>
            </a:extLst>
          </p:cNvPr>
          <p:cNvCxnSpPr>
            <a:cxnSpLocks/>
          </p:cNvCxnSpPr>
          <p:nvPr/>
        </p:nvCxnSpPr>
        <p:spPr>
          <a:xfrm>
            <a:off x="371364" y="908720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Picture 18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F3FC1770-FBCD-1835-8234-68FDA7155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59579B-7760-7ED9-1CAC-7376EBD8B1AC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187342-CC09-36C9-D7C8-D231FA8449C7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AFF155-6E87-A2DF-108B-31610998B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432" y="2616141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0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2">
            <a:extLst>
              <a:ext uri="{FF2B5EF4-FFF2-40B4-BE49-F238E27FC236}">
                <a16:creationId xmlns:a16="http://schemas.microsoft.com/office/drawing/2014/main" id="{BEA17A2D-ADBC-44E7-8241-0C2921ADB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8720"/>
            <a:ext cx="1219200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A814393-22EC-4030-B099-593A4A5B9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470" y="188640"/>
            <a:ext cx="844906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PRAYER REQUESTS </a:t>
            </a:r>
            <a:r>
              <a:rPr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代禱</a:t>
            </a:r>
            <a:endParaRPr lang="en-GB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C5AF74-D45F-93AA-BAFD-966FF0A19540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6" name="Picture 15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C699AEDC-85FB-FB2D-F637-1E9582C5FF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A25C32-48DB-954A-0D92-65A9A0BAB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7032" y="6269887"/>
            <a:ext cx="266904" cy="26690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F123F7-D3F3-F748-103E-82214960228E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CA550D-6B9A-4F5C-93A1-73303386E50E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F26421-C356-85F4-EB7B-3CE36589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432" y="2616141"/>
              <a:ext cx="266904" cy="266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2">
            <a:extLst>
              <a:ext uri="{FF2B5EF4-FFF2-40B4-BE49-F238E27FC236}">
                <a16:creationId xmlns:a16="http://schemas.microsoft.com/office/drawing/2014/main" id="{591C97DC-F419-4C94-A84E-E8038EFB7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6782"/>
            <a:ext cx="12192000" cy="520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endParaRPr lang="en-GB" altLang="zh-TW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493" y="188640"/>
            <a:ext cx="696101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ANNOUNCEMENTS</a:t>
            </a:r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zh-TW" altLang="en-US" sz="2800" b="1" dirty="0">
                <a:latin typeface="Source Sans Pro" panose="020B0503030403020204" pitchFamily="34" charset="0"/>
                <a:ea typeface="Microsoft JhengHei" panose="020B0604030504040204" pitchFamily="34" charset="-120"/>
              </a:rPr>
              <a:t>佈告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4EBCD1-ED31-BE05-65B6-951653243CCF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Picture 14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CB99D48C-D210-466A-EC15-3C0434A15E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34F1C32-A7ED-BE32-DC70-77B0744EB55B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8C7F88-7354-E8A2-D0B2-76A1124CD5B6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903418-A191-897A-A33D-9AD30864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432" y="2616141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85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D51502-57FE-8887-4DC6-7A176EDB3285}"/>
              </a:ext>
            </a:extLst>
          </p:cNvPr>
          <p:cNvSpPr txBox="1"/>
          <p:nvPr/>
        </p:nvSpPr>
        <p:spPr>
          <a:xfrm>
            <a:off x="488675" y="1413897"/>
            <a:ext cx="5118640" cy="9951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 No.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4F1879-493F-4201-BC24-C2CC96213270}"/>
              </a:ext>
            </a:extLst>
          </p:cNvPr>
          <p:cNvSpPr txBox="1"/>
          <p:nvPr/>
        </p:nvSpPr>
        <p:spPr>
          <a:xfrm>
            <a:off x="6095999" y="1412776"/>
            <a:ext cx="6095993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01149-CE29-414A-E785-70ADD41E8777}"/>
              </a:ext>
            </a:extLst>
          </p:cNvPr>
          <p:cNvSpPr txBox="1"/>
          <p:nvPr/>
        </p:nvSpPr>
        <p:spPr>
          <a:xfrm>
            <a:off x="6095998" y="4194328"/>
            <a:ext cx="6095999" cy="588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977E556A-8801-4241-B610-C5D48A4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95" y="188640"/>
            <a:ext cx="11565574" cy="60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 algn="ctr"/>
            <a:r>
              <a:rPr lang="en-GB" alt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HOLY COMMUNION </a:t>
            </a:r>
            <a:r>
              <a:rPr lang="ja-JP" altLang="en-US" sz="2800" b="1" i="0" dirty="0">
                <a:effectLst/>
                <a:latin typeface="Source Sans Pro" panose="020B0503030403020204" pitchFamily="34" charset="0"/>
                <a:ea typeface="Microsoft JhengHei" panose="020B0604030504040204" pitchFamily="34" charset="-120"/>
              </a:rPr>
              <a:t>聖餐典禮</a:t>
            </a:r>
            <a:endParaRPr lang="en-GB" altLang="zh-TW" sz="2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D95AD-4773-FC73-1AF7-7F4E685AEB24}"/>
              </a:ext>
            </a:extLst>
          </p:cNvPr>
          <p:cNvSpPr txBox="1"/>
          <p:nvPr/>
        </p:nvSpPr>
        <p:spPr>
          <a:xfrm>
            <a:off x="488682" y="908720"/>
            <a:ext cx="511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HYMNS </a:t>
            </a:r>
            <a:r>
              <a:rPr lang="ja-JP" altLang="en-US" sz="3200" b="1" dirty="0">
                <a:solidFill>
                  <a:srgbClr val="23356F"/>
                </a:solidFill>
                <a:latin typeface="Source Sans Pro" panose="020B0503030403020204" pitchFamily="34" charset="0"/>
                <a:ea typeface="Microsoft JhengHei" panose="020B0604030504040204" pitchFamily="34" charset="-120"/>
                <a:cs typeface="Segoe UI" panose="020B0502040204020203" pitchFamily="34" charset="0"/>
              </a:rPr>
              <a:t>詩</a:t>
            </a:r>
            <a:r>
              <a:rPr lang="en-GB" sz="32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0D86B-9412-FFFA-2E86-3E358DE4B992}"/>
              </a:ext>
            </a:extLst>
          </p:cNvPr>
          <p:cNvSpPr txBox="1"/>
          <p:nvPr/>
        </p:nvSpPr>
        <p:spPr>
          <a:xfrm>
            <a:off x="6096000" y="791464"/>
            <a:ext cx="6095999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BREAD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E06038-3F4F-5E0F-699C-9FFE1D160046}"/>
              </a:ext>
            </a:extLst>
          </p:cNvPr>
          <p:cNvSpPr txBox="1"/>
          <p:nvPr/>
        </p:nvSpPr>
        <p:spPr>
          <a:xfrm>
            <a:off x="6095999" y="3573016"/>
            <a:ext cx="6095992" cy="67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b="1" dirty="0">
                <a:solidFill>
                  <a:srgbClr val="23356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CUP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3106D-AA34-3316-F415-E7DE8E87440E}"/>
              </a:ext>
            </a:extLst>
          </p:cNvPr>
          <p:cNvCxnSpPr>
            <a:cxnSpLocks/>
          </p:cNvCxnSpPr>
          <p:nvPr/>
        </p:nvCxnSpPr>
        <p:spPr>
          <a:xfrm>
            <a:off x="6096000" y="1051553"/>
            <a:ext cx="0" cy="5473791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3BEE3A-5990-3F55-46BF-D0238DFFC428}"/>
              </a:ext>
            </a:extLst>
          </p:cNvPr>
          <p:cNvCxnSpPr>
            <a:cxnSpLocks/>
          </p:cNvCxnSpPr>
          <p:nvPr/>
        </p:nvCxnSpPr>
        <p:spPr>
          <a:xfrm>
            <a:off x="371364" y="779695"/>
            <a:ext cx="11449272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918D0A52-B2EB-A350-1246-09CBED47C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1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8864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Segoe UI" panose="020B0502040204020203" pitchFamily="34" charset="0"/>
              </a:rPr>
              <a:t>How Do I Pray? </a:t>
            </a:r>
            <a:r>
              <a:rPr lang="ja-JP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我如何禱告</a:t>
            </a:r>
            <a:r>
              <a:rPr lang="en-US" altLang="ja-JP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egoe UI" panose="020B0502040204020203" pitchFamily="34" charset="0"/>
              </a:rPr>
              <a:t>?</a:t>
            </a:r>
            <a:endParaRPr lang="en-GB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016D5-86EA-E742-B39A-4D64FDB8E053}"/>
              </a:ext>
            </a:extLst>
          </p:cNvPr>
          <p:cNvSpPr txBox="1"/>
          <p:nvPr/>
        </p:nvSpPr>
        <p:spPr>
          <a:xfrm>
            <a:off x="335358" y="1268760"/>
            <a:ext cx="5760640" cy="43345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Kneel with humility.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Close your eyes to concentrate.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Begin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“In the name of the Lord Jesus Christ I pray.”</a:t>
            </a:r>
            <a:endParaRPr lang="en-GB" sz="2600" b="1" i="0" dirty="0">
              <a:solidFill>
                <a:srgbClr val="002D7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Praise the Lord by saying,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“Hallelujah!”</a:t>
            </a:r>
            <a:endParaRPr lang="en-GB" sz="2600" b="1" i="0" dirty="0">
              <a:solidFill>
                <a:srgbClr val="002D7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Spend time to speak with God from your heart and ask Him to fill you with the Holy Spirit.</a:t>
            </a:r>
          </a:p>
          <a:p>
            <a:pPr algn="l">
              <a:spcBef>
                <a:spcPts val="1000"/>
              </a:spcBef>
            </a:pPr>
            <a:r>
              <a:rPr lang="en-GB" sz="26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Conclude your prayer with, </a:t>
            </a:r>
            <a:r>
              <a:rPr lang="en-GB" sz="2600" b="1" i="1" dirty="0">
                <a:solidFill>
                  <a:srgbClr val="002D73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“Amen.”</a:t>
            </a:r>
            <a:endParaRPr lang="en-GB" sz="2600" b="1" i="0" dirty="0">
              <a:solidFill>
                <a:srgbClr val="002D73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04AB72-B659-2754-2040-B5F198104EBB}"/>
              </a:ext>
            </a:extLst>
          </p:cNvPr>
          <p:cNvSpPr txBox="1"/>
          <p:nvPr/>
        </p:nvSpPr>
        <p:spPr>
          <a:xfrm>
            <a:off x="6168009" y="1268760"/>
            <a:ext cx="6023991" cy="4372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虔誠地跪下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閉上眼睛專心預備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奉主耶穌聖名禱告”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重複唸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哈利路亞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讚美主耶穌”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您也可以將您的需要告訴神</a:t>
            </a:r>
            <a:r>
              <a:rPr lang="en-US" altLang="zh-TW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並祈求祂賞賜您聖靈</a:t>
            </a:r>
          </a:p>
          <a:p>
            <a:pPr algn="l">
              <a:spcBef>
                <a:spcPts val="1300"/>
              </a:spcBef>
            </a:pP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最後以 </a:t>
            </a:r>
            <a:r>
              <a:rPr lang="zh-TW" altLang="en-US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“阿們</a:t>
            </a:r>
            <a:r>
              <a:rPr lang="en-US" altLang="zh-TW" sz="3200" b="1" i="0" dirty="0">
                <a:solidFill>
                  <a:srgbClr val="002D73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!” </a:t>
            </a:r>
            <a:r>
              <a:rPr lang="zh-TW" altLang="en-US" sz="3200" i="0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結束禱告</a:t>
            </a:r>
            <a:endParaRPr lang="en-GB" sz="3200" i="0" dirty="0"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A1ED19-9EAE-46BB-2964-AEB5C870521D}"/>
              </a:ext>
            </a:extLst>
          </p:cNvPr>
          <p:cNvCxnSpPr>
            <a:cxnSpLocks/>
          </p:cNvCxnSpPr>
          <p:nvPr/>
        </p:nvCxnSpPr>
        <p:spPr>
          <a:xfrm>
            <a:off x="294302" y="908720"/>
            <a:ext cx="11603397" cy="0"/>
          </a:xfrm>
          <a:prstGeom prst="line">
            <a:avLst/>
          </a:prstGeom>
          <a:ln w="19050">
            <a:solidFill>
              <a:srgbClr val="2335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D196B652-7B1D-8B07-3262-290D7656E4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4" y="6064967"/>
            <a:ext cx="2343253" cy="51551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C92C0A7-0D29-8CE3-8FFA-ECF312C1D20A}"/>
              </a:ext>
            </a:extLst>
          </p:cNvPr>
          <p:cNvGrpSpPr/>
          <p:nvPr/>
        </p:nvGrpSpPr>
        <p:grpSpPr>
          <a:xfrm>
            <a:off x="6023992" y="6165303"/>
            <a:ext cx="5976664" cy="476071"/>
            <a:chOff x="623392" y="2511558"/>
            <a:chExt cx="5976664" cy="4760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FF53B6-32BB-4808-2047-6EA8B070EE3E}"/>
                </a:ext>
              </a:extLst>
            </p:cNvPr>
            <p:cNvSpPr txBox="1"/>
            <p:nvPr/>
          </p:nvSpPr>
          <p:spPr>
            <a:xfrm>
              <a:off x="623392" y="2511558"/>
              <a:ext cx="5976664" cy="476071"/>
            </a:xfrm>
            <a:prstGeom prst="roundRect">
              <a:avLst>
                <a:gd name="adj" fmla="val 50000"/>
              </a:avLst>
            </a:prstGeom>
            <a:solidFill>
              <a:srgbClr val="23356F"/>
            </a:solidFill>
            <a:ln w="19050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egoe UI Semibold" panose="020B0702040204020203" pitchFamily="34" charset="0"/>
                </a:rPr>
                <a:t>Please Turn Off/Silence Your Devices </a:t>
              </a:r>
              <a:r>
                <a:rPr lang="zh-TW" altLang="en-US" sz="1500" dirty="0">
                  <a:solidFill>
                    <a:schemeClr val="bg1"/>
                  </a:solidFill>
                  <a:latin typeface="Source Sans Pro" panose="020B0503030403020204" pitchFamily="34" charset="0"/>
                  <a:ea typeface="Microsoft JhengHei" panose="020B0604030504040204" pitchFamily="34" charset="-120"/>
                </a:rPr>
                <a:t>請靜音或關閉所有電子設備</a:t>
              </a:r>
              <a:endParaRPr lang="ja-JP" altLang="en-US" sz="1500" dirty="0">
                <a:solidFill>
                  <a:schemeClr val="bg1"/>
                </a:solidFill>
                <a:latin typeface="Source Sans Pro" panose="020B0503030403020204" pitchFamily="34" charset="0"/>
                <a:ea typeface="Microsoft JhengHei" panose="020B0604030504040204" pitchFamily="34" charset="-12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47BD53-108E-4402-E064-B1EBB6828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432" y="2616141"/>
              <a:ext cx="266904" cy="26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436884"/>
      </p:ext>
    </p:extLst>
  </p:cSld>
  <p:clrMapOvr>
    <a:masterClrMapping/>
  </p:clrMapOvr>
</p:sld>
</file>

<file path=ppt/theme/theme1.xml><?xml version="1.0" encoding="utf-8"?>
<a:theme xmlns:a="http://schemas.openxmlformats.org/drawingml/2006/main" name="Saturday Servic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1521</TotalTime>
  <Words>542</Words>
  <Application>Microsoft Office PowerPoint</Application>
  <PresentationFormat>Widescreen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Source Sans Pro</vt:lpstr>
      <vt:lpstr>Calibri</vt:lpstr>
      <vt:lpstr>Arial</vt:lpstr>
      <vt:lpstr>Microsoft JhengHei</vt:lpstr>
      <vt:lpstr>Source Sans Pro Semibold</vt:lpstr>
      <vt:lpstr>Calibri Light</vt:lpstr>
      <vt:lpstr>Roboto</vt:lpstr>
      <vt:lpstr>Source Sans Pro Light</vt:lpstr>
      <vt:lpstr>Saturday Service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Leicester TJC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Church</dc:creator>
  <cp:lastModifiedBy>Caleb Chan</cp:lastModifiedBy>
  <cp:revision>586</cp:revision>
  <dcterms:created xsi:type="dcterms:W3CDTF">2004-10-30T13:20:40Z</dcterms:created>
  <dcterms:modified xsi:type="dcterms:W3CDTF">2025-11-29T22:50:11Z</dcterms:modified>
</cp:coreProperties>
</file>